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76979-83D1-44BA-97D4-256BC59291EE}" v="51" dt="2021-04-08T18:26:48.312"/>
    <p1510:client id="{8EA967F7-B976-4585-BD17-42711ADE491F}" v="274" dt="2021-04-08T19:00:26.951"/>
    <p1510:client id="{D79C39B3-2E27-4847-BD7C-49A92F6E8993}" v="529" dt="2021-04-10T07:52:40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62" y="-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FE26B280-2ABE-40EC-9BF1-E4FBE9A532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379" y="-2323"/>
            <a:ext cx="12314661" cy="686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A465B0-BEA0-4DBC-989C-B88B67F9819A}"/>
              </a:ext>
            </a:extLst>
          </p:cNvPr>
          <p:cNvSpPr txBox="1"/>
          <p:nvPr/>
        </p:nvSpPr>
        <p:spPr>
          <a:xfrm>
            <a:off x="3718" y="208156"/>
            <a:ext cx="1194295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Муниципальное бюджетное дошкольное образовательное учреждение муниципального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образования город Краснодар  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"Детский сад № 54"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/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37730B-1545-4D62-B32D-5371A57003AF}"/>
              </a:ext>
            </a:extLst>
          </p:cNvPr>
          <p:cNvSpPr txBox="1"/>
          <p:nvPr/>
        </p:nvSpPr>
        <p:spPr>
          <a:xfrm>
            <a:off x="5284424" y="2374134"/>
            <a:ext cx="21831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СТЕНД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89E053-89F3-4B52-AB8E-8D252EE95B4F}"/>
              </a:ext>
            </a:extLst>
          </p:cNvPr>
          <p:cNvSpPr txBox="1"/>
          <p:nvPr/>
        </p:nvSpPr>
        <p:spPr>
          <a:xfrm>
            <a:off x="350360" y="2819973"/>
            <a:ext cx="105651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                                  </a:t>
            </a:r>
            <a:r>
              <a:rPr lang="ru-RU" dirty="0">
                <a:solidFill>
                  <a:srgbClr val="000000"/>
                </a:solidFill>
                <a:latin typeface="Calibri"/>
                <a:cs typeface="Calibri"/>
              </a:rPr>
              <a:t>     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"ЭКОЛЯТА - ДОШКОЛЯТА"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F93D17-FD9F-47E8-8096-45663B31536A}"/>
              </a:ext>
            </a:extLst>
          </p:cNvPr>
          <p:cNvSpPr txBox="1"/>
          <p:nvPr/>
        </p:nvSpPr>
        <p:spPr>
          <a:xfrm>
            <a:off x="8921138" y="3936004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Воспитатель: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Красноруцкая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Светлана Сергеевна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17164D-6D4A-4D00-B882-2B348C656E59}"/>
              </a:ext>
            </a:extLst>
          </p:cNvPr>
          <p:cNvSpPr txBox="1"/>
          <p:nvPr/>
        </p:nvSpPr>
        <p:spPr>
          <a:xfrm>
            <a:off x="4712351" y="6153723"/>
            <a:ext cx="25045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Г. Краснодар, 2021г.</a:t>
            </a:r>
          </a:p>
        </p:txBody>
      </p:sp>
    </p:spTree>
    <p:extLst>
      <p:ext uri="{BB962C8B-B14F-4D97-AF65-F5344CB8AC3E}">
        <p14:creationId xmlns:p14="http://schemas.microsoft.com/office/powerpoint/2010/main" xmlns="" val="159641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1B4A86F-6D64-4DB7-9B46-1C1B58F6C8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7" y="2788"/>
            <a:ext cx="12184565" cy="6852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42B9EE-A41B-4650-8EE4-D94449536327}"/>
              </a:ext>
            </a:extLst>
          </p:cNvPr>
          <p:cNvSpPr txBox="1"/>
          <p:nvPr/>
        </p:nvSpPr>
        <p:spPr>
          <a:xfrm>
            <a:off x="1927302" y="542693"/>
            <a:ext cx="87741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Стенд "ЭКОЛЯТА -ДОШКОЛЯТА"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79AF5A-E393-46F0-93E4-DE2C602BC9C3}"/>
              </a:ext>
            </a:extLst>
          </p:cNvPr>
          <p:cNvSpPr txBox="1"/>
          <p:nvPr/>
        </p:nvSpPr>
        <p:spPr>
          <a:xfrm>
            <a:off x="320750" y="914400"/>
            <a:ext cx="11630245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600" b="1" i="1" dirty="0">
                <a:latin typeface="Times New Roman"/>
                <a:ea typeface="+mn-lt"/>
                <a:cs typeface="+mn-lt"/>
              </a:rPr>
              <a:t>«Человек, овладевший экологической культурой, подчиняет все виды своей деятельности требованиям рационального природопользования, заботится об улучшении окружающей среды, не допуская её разрушения и загрязнения…»</a:t>
            </a:r>
            <a:r>
              <a:rPr lang="ru-RU" sz="16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600" b="1" i="1" dirty="0" err="1">
                <a:latin typeface="Times New Roman"/>
                <a:ea typeface="+mn-lt"/>
                <a:cs typeface="+mn-lt"/>
              </a:rPr>
              <a:t>А.А.Плешаков</a:t>
            </a:r>
            <a:endParaRPr lang="ru-RU" sz="1600">
              <a:latin typeface="Times New Roman"/>
              <a:cs typeface="Times New Roman"/>
            </a:endParaRPr>
          </a:p>
          <a:p>
            <a:endParaRPr lang="ru-RU" sz="1600" b="1" dirty="0">
              <a:latin typeface="Times New Roman"/>
              <a:ea typeface="+mn-lt"/>
              <a:cs typeface="+mn-lt"/>
            </a:endParaRPr>
          </a:p>
          <a:p>
            <a:r>
              <a:rPr lang="ru-RU" sz="1600" b="1" dirty="0">
                <a:latin typeface="Times New Roman"/>
                <a:ea typeface="+mn-lt"/>
                <a:cs typeface="+mn-lt"/>
              </a:rPr>
              <a:t>Описание стенда  «</a:t>
            </a:r>
            <a:r>
              <a:rPr lang="ru-RU" sz="1600" b="1" dirty="0" err="1">
                <a:latin typeface="Times New Roman"/>
                <a:ea typeface="+mn-lt"/>
                <a:cs typeface="+mn-lt"/>
              </a:rPr>
              <a:t>Эколята</a:t>
            </a:r>
            <a:r>
              <a:rPr lang="ru-RU" sz="1600" b="1" dirty="0">
                <a:latin typeface="Times New Roman"/>
                <a:ea typeface="+mn-lt"/>
                <a:cs typeface="+mn-lt"/>
              </a:rPr>
              <a:t> - Дошколята»</a:t>
            </a:r>
            <a:endParaRPr lang="ru-RU" sz="1600">
              <a:latin typeface="Times New Roman"/>
              <a:cs typeface="Times New Roman"/>
            </a:endParaRPr>
          </a:p>
          <a:p>
            <a:r>
              <a:rPr lang="ru-RU" sz="1600" b="1" dirty="0">
                <a:latin typeface="Times New Roman"/>
                <a:ea typeface="+mn-lt"/>
                <a:cs typeface="+mn-lt"/>
              </a:rPr>
              <a:t>Стенд «</a:t>
            </a:r>
            <a:r>
              <a:rPr lang="ru-RU" sz="1600" b="1" dirty="0" err="1">
                <a:latin typeface="Times New Roman"/>
                <a:ea typeface="+mn-lt"/>
                <a:cs typeface="+mn-lt"/>
              </a:rPr>
              <a:t>Эколята</a:t>
            </a:r>
            <a:r>
              <a:rPr lang="ru-RU" sz="1600" b="1" dirty="0">
                <a:latin typeface="Times New Roman"/>
                <a:ea typeface="+mn-lt"/>
                <a:cs typeface="+mn-lt"/>
              </a:rPr>
              <a:t> - Дошколята»</a:t>
            </a:r>
            <a:endParaRPr lang="ru-RU" sz="1600">
              <a:latin typeface="Times New Roman"/>
              <a:cs typeface="Times New Roman"/>
            </a:endParaRPr>
          </a:p>
          <a:p>
            <a:endParaRPr lang="ru-RU"/>
          </a:p>
          <a:p>
            <a:r>
              <a:rPr lang="ru-RU" b="1" dirty="0">
                <a:ea typeface="+mn-lt"/>
                <a:cs typeface="+mn-lt"/>
              </a:rPr>
              <a:t>Цель данного стенда</a:t>
            </a:r>
            <a:r>
              <a:rPr lang="ru-RU" dirty="0">
                <a:ea typeface="+mn-lt"/>
                <a:cs typeface="+mn-lt"/>
              </a:rPr>
              <a:t> − привить любовь и бережное отношение к родной природе, ее животному и растительному миру. Данный стенд помогает: понять неразрывную связь человека и природы, ее ценности для человека; формировать у детей культуру </a:t>
            </a:r>
            <a:r>
              <a:rPr lang="ru-RU" dirty="0" err="1">
                <a:ea typeface="+mn-lt"/>
                <a:cs typeface="+mn-lt"/>
              </a:rPr>
              <a:t>природолюбия</a:t>
            </a:r>
            <a:r>
              <a:rPr lang="ru-RU" dirty="0">
                <a:ea typeface="+mn-lt"/>
                <a:cs typeface="+mn-lt"/>
              </a:rPr>
              <a:t>; ребенку понять всю важность сохранения, охраны и спасения природы для выживания человечества на земле; расширить общий кругозор и способствовать развитию творческих способностей детей. Воспитание любви к природе, её животному и растительному миру должно осуществляться постоянно, потому что формирование отношения к стране и государству, где живёт человек, начинается с детства.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В нашем детском саду стенд «</a:t>
            </a:r>
            <a:r>
              <a:rPr lang="ru-RU" dirty="0" err="1">
                <a:ea typeface="+mn-lt"/>
                <a:cs typeface="+mn-lt"/>
              </a:rPr>
              <a:t>Эколята</a:t>
            </a:r>
            <a:r>
              <a:rPr lang="ru-RU" dirty="0">
                <a:ea typeface="+mn-lt"/>
                <a:cs typeface="+mn-lt"/>
              </a:rPr>
              <a:t> - Дошколята» находится рядом с детской площадкой, окруженная природой. Дети, родители, гости детского сада имеют возможность полюбоваться красотой оформленного стенда, ознакомиться с его содержанием. На стенде изображены образы всех сказочных героев «</a:t>
            </a:r>
            <a:r>
              <a:rPr lang="ru-RU" dirty="0" err="1">
                <a:ea typeface="+mn-lt"/>
                <a:cs typeface="+mn-lt"/>
              </a:rPr>
              <a:t>Эколят</a:t>
            </a:r>
            <a:r>
              <a:rPr lang="ru-RU" dirty="0">
                <a:ea typeface="+mn-lt"/>
                <a:cs typeface="+mn-lt"/>
              </a:rPr>
              <a:t>». Нестандартный формат стенда «</a:t>
            </a:r>
            <a:r>
              <a:rPr lang="ru-RU" dirty="0" err="1">
                <a:ea typeface="+mn-lt"/>
                <a:cs typeface="+mn-lt"/>
              </a:rPr>
              <a:t>Эколята</a:t>
            </a:r>
            <a:r>
              <a:rPr lang="ru-RU" dirty="0">
                <a:ea typeface="+mn-lt"/>
                <a:cs typeface="+mn-lt"/>
              </a:rPr>
              <a:t> – дошколята» выполнен в необычном стиле, который сочетает в себе фотографии детских работ совместно с родителями и воспитателями , рисунки, выращивание и наблюдение за растениями,  а также гимн и девиз дошколят.</a:t>
            </a:r>
            <a:endParaRPr lang="ru-RU" dirty="0"/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65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FFBD4D35-4859-4D58-99D1-A7A25FE9E1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0" y="-1154"/>
            <a:ext cx="12187380" cy="6860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3A39A2-56F0-4681-844E-9B1966234B71}"/>
              </a:ext>
            </a:extLst>
          </p:cNvPr>
          <p:cNvSpPr txBox="1"/>
          <p:nvPr/>
        </p:nvSpPr>
        <p:spPr>
          <a:xfrm>
            <a:off x="314037" y="221673"/>
            <a:ext cx="1177174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cs typeface="Segoe UI"/>
              </a:rPr>
              <a:t>Наш девиз: «Только вместе, только дружно помогать природе нужно!»</a:t>
            </a:r>
            <a:r>
              <a:rPr lang="ru-RU" dirty="0">
                <a:cs typeface="Segoe UI"/>
              </a:rPr>
              <a:t>​</a:t>
            </a:r>
          </a:p>
          <a:p>
            <a:r>
              <a:rPr lang="ru-RU" dirty="0">
                <a:cs typeface="Segoe UI"/>
              </a:rPr>
              <a:t>Слева в верхней части стенда размещен логотип </a:t>
            </a:r>
            <a:r>
              <a:rPr lang="ru-RU" dirty="0" err="1">
                <a:cs typeface="Segoe UI"/>
              </a:rPr>
              <a:t>Эколят</a:t>
            </a:r>
            <a:r>
              <a:rPr lang="ru-RU" dirty="0">
                <a:cs typeface="Segoe UI"/>
              </a:rPr>
              <a:t> − Дошколят. С права от логотипа название "</a:t>
            </a:r>
            <a:r>
              <a:rPr lang="ru-RU" dirty="0" err="1">
                <a:cs typeface="Segoe UI"/>
              </a:rPr>
              <a:t>Эколята</a:t>
            </a:r>
            <a:r>
              <a:rPr lang="ru-RU" dirty="0">
                <a:cs typeface="Segoe UI"/>
              </a:rPr>
              <a:t>". Под названием сопровождают сказочные герои − </a:t>
            </a:r>
            <a:r>
              <a:rPr lang="ru-RU" dirty="0" err="1">
                <a:cs typeface="Segoe UI"/>
              </a:rPr>
              <a:t>Эколята</a:t>
            </a:r>
            <a:r>
              <a:rPr lang="ru-RU" dirty="0">
                <a:cs typeface="Segoe UI"/>
              </a:rPr>
              <a:t>: Шалун, Умница, Елочка и Тихоня. Проект был реализован совместно с родителями воспитанников. Проведённая работа имела своей целью воспитание любви, бережного и уважительного отношения к Природе. По окончании реализации Проекта был оформлен стенд. Все участники Проекта подготовили необходимые атрибуты для его оформления. В ходе реализации проекта «</a:t>
            </a:r>
            <a:r>
              <a:rPr lang="ru-RU" dirty="0" err="1">
                <a:cs typeface="Segoe UI"/>
              </a:rPr>
              <a:t>Эколята</a:t>
            </a:r>
            <a:r>
              <a:rPr lang="ru-RU" dirty="0">
                <a:cs typeface="Segoe UI"/>
              </a:rPr>
              <a:t>-Дошколята» с воспитанниками и их родителями проведено много интересных игр, бесед, ситуаций, творческих мастерских, акции, тематических занятий подчиненных целям воспитания любви, бережного и уважительного отношения к Природе. Вместе со всеми героями у нас проходят акции «Посади дерево!», «Домик для птиц!» Экологический субботник «Мы должны беречь планету!» Веселые развлечения «</a:t>
            </a:r>
            <a:r>
              <a:rPr lang="ru-RU" dirty="0" err="1">
                <a:cs typeface="Segoe UI"/>
              </a:rPr>
              <a:t>Эколята</a:t>
            </a:r>
            <a:r>
              <a:rPr lang="ru-RU" dirty="0">
                <a:cs typeface="Segoe UI"/>
              </a:rPr>
              <a:t> – дошколята», викторины «Природа вокруг нас», «Правила поведения в природе».​</a:t>
            </a:r>
          </a:p>
          <a:p>
            <a:r>
              <a:rPr lang="ru-RU" b="1" dirty="0">
                <a:cs typeface="Segoe UI"/>
              </a:rPr>
              <a:t>Планируемые результаты стенда</a:t>
            </a:r>
            <a:r>
              <a:rPr lang="ru-RU" dirty="0">
                <a:cs typeface="Segoe UI"/>
              </a:rPr>
              <a:t> :  ​</a:t>
            </a:r>
          </a:p>
          <a:p>
            <a:r>
              <a:rPr lang="ru-RU" dirty="0">
                <a:cs typeface="Segoe UI"/>
              </a:rPr>
              <a:t>школьники вырастут  настоящими  защитниками  природы, у них сформируется  культура  </a:t>
            </a:r>
            <a:r>
              <a:rPr lang="ru-RU" dirty="0" err="1">
                <a:cs typeface="Segoe UI"/>
              </a:rPr>
              <a:t>природолюбия</a:t>
            </a:r>
            <a:r>
              <a:rPr lang="ru-RU" dirty="0">
                <a:cs typeface="Segoe UI"/>
              </a:rPr>
              <a:t> и бережного отношения к окружающей среде​</a:t>
            </a:r>
          </a:p>
          <a:p>
            <a:r>
              <a:rPr lang="ru-RU" b="1" dirty="0">
                <a:cs typeface="Segoe UI"/>
              </a:rPr>
              <a:t>"Любовь к родной стране начинается с любви к природе".</a:t>
            </a:r>
            <a:r>
              <a:rPr lang="ru-RU" dirty="0">
                <a:cs typeface="Segoe UI"/>
              </a:rPr>
              <a:t>​</a:t>
            </a:r>
          </a:p>
          <a:p>
            <a:r>
              <a:rPr lang="ru-RU" b="1" dirty="0">
                <a:cs typeface="Segoe UI"/>
              </a:rPr>
              <a:t>К. Г. Паустовский</a:t>
            </a:r>
            <a:r>
              <a:rPr lang="ru-RU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xmlns="" val="152734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DC55E261-10D1-49EA-A02E-E4474D8629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0" y="-1154"/>
            <a:ext cx="12187380" cy="6860308"/>
          </a:xfrm>
          <a:prstGeom prst="rect">
            <a:avLst/>
          </a:prstGeom>
        </p:spPr>
      </p:pic>
      <p:pic>
        <p:nvPicPr>
          <p:cNvPr id="3" name="Рисунок 2" descr="IMG_20210412_091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199" y="288758"/>
            <a:ext cx="2887579" cy="635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0412_091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8231" y="0"/>
            <a:ext cx="411640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412_091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011" y="878305"/>
            <a:ext cx="3347058" cy="522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413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05A914B-49ED-45A1-BA93-3EADC4D549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0" y="-1154"/>
            <a:ext cx="12187380" cy="6860308"/>
          </a:xfrm>
          <a:prstGeom prst="rect">
            <a:avLst/>
          </a:prstGeom>
        </p:spPr>
      </p:pic>
      <p:pic>
        <p:nvPicPr>
          <p:cNvPr id="3" name="Рисунок 3" descr="Изображение выглядит как земля, внешний, растение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CE36A6D-2F80-4083-93EF-FCC99C489A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88" y="254607"/>
            <a:ext cx="1790212" cy="310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4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3071FDD-E42D-407A-9AAF-FA6659B20A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5120" y="173352"/>
            <a:ext cx="2451890" cy="324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B1070E1-10E6-4713-B9AA-23CC320228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3356" y="3447426"/>
            <a:ext cx="2575685" cy="341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Изображение выглядит как дерево, внешний, парк, лес&#10;&#10;Автоматически созданное описание">
            <a:extLst>
              <a:ext uri="{FF2B5EF4-FFF2-40B4-BE49-F238E27FC236}">
                <a16:creationId xmlns:a16="http://schemas.microsoft.com/office/drawing/2014/main" xmlns="" id="{F3BC588B-C2CA-4A37-980E-5A6CF91EDEE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231" y="3568152"/>
            <a:ext cx="1645390" cy="328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 descr="Изображение выглядит как чашка, пи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577293A2-5475-4A04-AF5E-79079BA9D4C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1965" y="529389"/>
            <a:ext cx="2812027" cy="566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8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049E-FA61-402E-9AF9-D73570563A7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22042" y="521845"/>
            <a:ext cx="2936557" cy="567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748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7A4E37F9-6025-44B2-A64E-DFCA71B0B4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0" y="-1154"/>
            <a:ext cx="12187380" cy="6860308"/>
          </a:xfrm>
          <a:prstGeom prst="rect">
            <a:avLst/>
          </a:prstGeom>
        </p:spPr>
      </p:pic>
      <p:pic>
        <p:nvPicPr>
          <p:cNvPr id="4" name="Рисунок 9" descr="Изображение выглядит как керамические изделия, фарф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1ABD4C30-685E-4866-B6D1-9E243A0883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9985" y="3435927"/>
            <a:ext cx="2933700" cy="342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0" descr="Изображение выглядит как текст, стол, внутренний, кофейный стол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A3576D0-E9DC-4744-B514-72183F9297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6183" y="219364"/>
            <a:ext cx="2540000" cy="338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1" descr="Изображение выглядит как внутрен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8D4DA18-641B-4F24-BB9B-4E0F150787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78636" y="311727"/>
            <a:ext cx="2355273" cy="300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12" descr="Изображение выглядит как текст, внутренний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A0680C5-824A-4E3F-BDDC-9996DAE45B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7509" y="3416969"/>
            <a:ext cx="2401455" cy="320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412_0922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734" y="156410"/>
            <a:ext cx="3674856" cy="383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 descr="https://ds54.centerstart.ru/sites/ds54.centerstart.ru/files/archive/IMG_20210329_100139_1_0.jpg"/>
          <p:cNvSpPr>
            <a:spLocks noChangeAspect="1" noChangeArrowheads="1"/>
          </p:cNvSpPr>
          <p:nvPr/>
        </p:nvSpPr>
        <p:spPr bwMode="auto">
          <a:xfrm>
            <a:off x="155575" y="-7650163"/>
            <a:ext cx="19050000" cy="15944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G_20210329_100139_1_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4510" y="3945467"/>
            <a:ext cx="3479729" cy="291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01117-WA0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3305" y="3909362"/>
            <a:ext cx="2956608" cy="274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01117-WA00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30579" y="328968"/>
            <a:ext cx="2260088" cy="31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37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дерево, трав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F8521D-1680-4132-A4C0-3960755970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0" y="-2309"/>
            <a:ext cx="12187380" cy="6862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4D7007-C480-45BD-8C62-368546FCD05E}"/>
              </a:ext>
            </a:extLst>
          </p:cNvPr>
          <p:cNvSpPr txBox="1"/>
          <p:nvPr/>
        </p:nvSpPr>
        <p:spPr>
          <a:xfrm>
            <a:off x="4470401" y="267855"/>
            <a:ext cx="111136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835C4C-6040-48FF-8970-78991ECFFFAF}"/>
              </a:ext>
            </a:extLst>
          </p:cNvPr>
          <p:cNvSpPr txBox="1"/>
          <p:nvPr/>
        </p:nvSpPr>
        <p:spPr>
          <a:xfrm>
            <a:off x="1726912" y="5179002"/>
            <a:ext cx="92432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solidFill>
                  <a:srgbClr val="ED7D31"/>
                </a:solidFill>
                <a:latin typeface="Times New Roman"/>
                <a:cs typeface="Times New Roman"/>
              </a:rPr>
              <a:t>БЕРЕГИТЕ ПРИРОДУ!</a:t>
            </a:r>
          </a:p>
        </p:txBody>
      </p:sp>
    </p:spTree>
    <p:extLst>
      <p:ext uri="{BB962C8B-B14F-4D97-AF65-F5344CB8AC3E}">
        <p14:creationId xmlns:p14="http://schemas.microsoft.com/office/powerpoint/2010/main" xmlns="" val="2743347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82</Words>
  <Application>Microsoft Office PowerPoint</Application>
  <PresentationFormat>Произвольный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255</cp:revision>
  <dcterms:created xsi:type="dcterms:W3CDTF">2021-04-08T18:21:10Z</dcterms:created>
  <dcterms:modified xsi:type="dcterms:W3CDTF">2021-04-12T06:53:38Z</dcterms:modified>
</cp:coreProperties>
</file>